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9"/>
  </p:notesMasterIdLst>
  <p:sldIdLst>
    <p:sldId id="257" r:id="rId2"/>
    <p:sldId id="256" r:id="rId3"/>
    <p:sldId id="287" r:id="rId4"/>
    <p:sldId id="261" r:id="rId5"/>
    <p:sldId id="263" r:id="rId6"/>
    <p:sldId id="264" r:id="rId7"/>
    <p:sldId id="265" r:id="rId8"/>
    <p:sldId id="278" r:id="rId9"/>
    <p:sldId id="279" r:id="rId10"/>
    <p:sldId id="266" r:id="rId11"/>
    <p:sldId id="269" r:id="rId12"/>
    <p:sldId id="260" r:id="rId13"/>
    <p:sldId id="290" r:id="rId14"/>
    <p:sldId id="289" r:id="rId15"/>
    <p:sldId id="270" r:id="rId16"/>
    <p:sldId id="271" r:id="rId17"/>
    <p:sldId id="277" r:id="rId18"/>
    <p:sldId id="288" r:id="rId19"/>
    <p:sldId id="262" r:id="rId20"/>
    <p:sldId id="275" r:id="rId21"/>
    <p:sldId id="274" r:id="rId22"/>
    <p:sldId id="276" r:id="rId23"/>
    <p:sldId id="281" r:id="rId24"/>
    <p:sldId id="273" r:id="rId25"/>
    <p:sldId id="267" r:id="rId26"/>
    <p:sldId id="268" r:id="rId27"/>
    <p:sldId id="272" r:id="rId28"/>
    <p:sldId id="291" r:id="rId29"/>
    <p:sldId id="285" r:id="rId30"/>
    <p:sldId id="283" r:id="rId31"/>
    <p:sldId id="294" r:id="rId32"/>
    <p:sldId id="293" r:id="rId33"/>
    <p:sldId id="286" r:id="rId34"/>
    <p:sldId id="292" r:id="rId35"/>
    <p:sldId id="284" r:id="rId36"/>
    <p:sldId id="282" r:id="rId37"/>
    <p:sldId id="258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188" autoAdjust="0"/>
  </p:normalViewPr>
  <p:slideViewPr>
    <p:cSldViewPr snapToGrid="0">
      <p:cViewPr varScale="1">
        <p:scale>
          <a:sx n="64" d="100"/>
          <a:sy n="64" d="100"/>
        </p:scale>
        <p:origin x="121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333D9-A0DB-4FF8-852E-0574956874D1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C326D-914D-431D-8782-8FA921E042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56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4999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537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509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7848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580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0780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632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1017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9975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79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60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81067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3420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052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2828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80331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3401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5546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1640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0206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62506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8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3636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8015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8699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4208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6743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2317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3107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9902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10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038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C326D-914D-431D-8782-8FA921E042A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1230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89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99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337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2916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9292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741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524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70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787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046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E4E3D190-963D-4FA7-9F5D-2AD4E92D7EBA}" type="datetimeFigureOut">
              <a:rPr lang="de-DE" smtClean="0"/>
              <a:t>19.03.2018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82A2E493-A258-4ECD-A0CF-63DF60EF3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053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5729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927F2EC-1C69-468F-B3B1-2BABBBCD36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9" b="37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46F96D0-B42D-484B-B01E-51084A308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306" y="650191"/>
            <a:ext cx="929783" cy="92978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13C677B-9F1E-4056-95D8-9333059850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507" y="726440"/>
            <a:ext cx="1206500" cy="46450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9503AD6-419B-4910-B788-C0141C6281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456" y="539444"/>
            <a:ext cx="838493" cy="83849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AC23AE6-D821-47AC-BB57-E2C1C0E2D2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234" y="453893"/>
            <a:ext cx="800002" cy="80000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26627FF-330E-4EB4-A911-9705377E2A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956" y="274913"/>
            <a:ext cx="888023" cy="76814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DF2825D5-36FA-4DCA-AA69-30CBD1033F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531" y="320846"/>
            <a:ext cx="938709" cy="676274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C10B24C-EC90-4E2B-904C-90ED99892D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067" y="3009538"/>
            <a:ext cx="671879" cy="671879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343CACC3-4AFF-46DA-9E91-8B6D926D08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682" y="3156183"/>
            <a:ext cx="1156362" cy="525234"/>
          </a:xfrm>
          <a:prstGeom prst="rect">
            <a:avLst/>
          </a:prstGeom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8AFD7C82-AC29-4AB6-B0C7-D7A79E21172F}"/>
              </a:ext>
            </a:extLst>
          </p:cNvPr>
          <p:cNvSpPr/>
          <p:nvPr/>
        </p:nvSpPr>
        <p:spPr>
          <a:xfrm>
            <a:off x="4826977" y="6567853"/>
            <a:ext cx="7374279" cy="29014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https://skywiseunlimited.com/2017/05/21/hydra-the-water-snake/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520573F6-A7A0-4A89-9F2E-6B983CD877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692" y="453893"/>
            <a:ext cx="707048" cy="707048"/>
          </a:xfrm>
          <a:prstGeom prst="rect">
            <a:avLst/>
          </a:prstGeo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E7B35ECF-41CC-493B-BD64-A868901778CE}"/>
              </a:ext>
            </a:extLst>
          </p:cNvPr>
          <p:cNvSpPr/>
          <p:nvPr/>
        </p:nvSpPr>
        <p:spPr>
          <a:xfrm>
            <a:off x="2329902" y="2082852"/>
            <a:ext cx="5386332" cy="1205820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Single Page </a:t>
            </a:r>
            <a:r>
              <a:rPr lang="de-DE" sz="3200" dirty="0" err="1"/>
              <a:t>Applications</a:t>
            </a:r>
            <a:r>
              <a:rPr lang="de-DE" sz="3200" dirty="0"/>
              <a:t> mit ASP.NET Core</a:t>
            </a:r>
          </a:p>
        </p:txBody>
      </p:sp>
    </p:spTree>
    <p:extLst>
      <p:ext uri="{BB962C8B-B14F-4D97-AF65-F5344CB8AC3E}">
        <p14:creationId xmlns:p14="http://schemas.microsoft.com/office/powerpoint/2010/main" val="221656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2CBC98F-4DCE-4A9C-B6C4-CA1CE8994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3" y="1226667"/>
            <a:ext cx="9641219" cy="519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360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Verbesserungen – Beispiel Projektsetup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A6AF79D-FB7E-46C2-B551-ECA3236420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392797"/>
            <a:ext cx="10787556" cy="46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85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Warum ASP.NET Core?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17F2BD1-436C-4A0B-8164-019379F3E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222743"/>
            <a:ext cx="7966580" cy="515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02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Warum ASP.NET Core?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6EF8EA3-EE9C-4549-AB95-4C387C6E3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68079" y="-2232370"/>
            <a:ext cx="3421050" cy="1157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03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Warum ASP.NET Core?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E521AEF-1E86-4DC5-81AE-0ABE84FC8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55" y="1334715"/>
            <a:ext cx="11355289" cy="463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68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Verbesserungen – Beispiel Controller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C85BCC7-EE7A-41A6-9C9D-E2C3D1C1F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31132"/>
            <a:ext cx="9192638" cy="565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144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Verbesserungen – Setup / </a:t>
            </a:r>
            <a:r>
              <a:rPr lang="de-DE" sz="3200" dirty="0" err="1"/>
              <a:t>Config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FEFD028-3AF1-4B2B-88A1-6C50F8E518B4}"/>
              </a:ext>
            </a:extLst>
          </p:cNvPr>
          <p:cNvSpPr/>
          <p:nvPr/>
        </p:nvSpPr>
        <p:spPr>
          <a:xfrm>
            <a:off x="1056654" y="2351609"/>
            <a:ext cx="5454393" cy="2278757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77850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Frontend – Single Page </a:t>
            </a:r>
            <a:r>
              <a:rPr lang="de-DE" sz="3200" dirty="0" err="1"/>
              <a:t>Application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341D244-8292-4A96-A589-5365C05E23F2}"/>
              </a:ext>
            </a:extLst>
          </p:cNvPr>
          <p:cNvSpPr/>
          <p:nvPr/>
        </p:nvSpPr>
        <p:spPr>
          <a:xfrm>
            <a:off x="1056654" y="1441857"/>
            <a:ext cx="4350724" cy="4383209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Templating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Client Side Routing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XHR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Styling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State-Management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Authorization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Build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Package </a:t>
            </a:r>
            <a:r>
              <a:rPr lang="de-DE" sz="2000" dirty="0" err="1"/>
              <a:t>management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Transpilation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Unit </a:t>
            </a:r>
            <a:r>
              <a:rPr lang="de-DE" sz="2000" dirty="0" err="1"/>
              <a:t>Testing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E2E </a:t>
            </a:r>
            <a:r>
              <a:rPr lang="de-DE" sz="2000" dirty="0" err="1"/>
              <a:t>Testing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…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A99129C-12C9-4202-B0F3-C0F9B2399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644" y="1441857"/>
            <a:ext cx="1771650" cy="17716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0B3B21-25C8-47A3-9A16-E0D0BE3E7C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294" y="3811303"/>
            <a:ext cx="1771650" cy="17716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BD9B09A-6D89-4C43-B651-08E40678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69" y="3811303"/>
            <a:ext cx="124777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43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AAAAH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D99B920-BB42-455F-8538-27FB39C2E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276350"/>
            <a:ext cx="9398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641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Frontend – Beispiel mit Vue.js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4101BE2-A3D0-4AA3-B73E-8BDAC1427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5" y="1202582"/>
            <a:ext cx="5432588" cy="120987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B4243DD-0831-4D9F-8FF9-DA8142D42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689" y="1202582"/>
            <a:ext cx="5432594" cy="120987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7C6140-19C4-437C-986E-A1BF58DF1D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2688457"/>
            <a:ext cx="6585490" cy="351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67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Wer spricht?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5731A57-6109-462D-828A-C4393D35C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05025"/>
            <a:ext cx="102108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03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Frontend – Beispiel mit Vue.js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6924BC2-72A6-4A68-A067-2364E8682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224690"/>
            <a:ext cx="10794477" cy="322085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6D1D9BA-BE36-4CFA-A9B2-B2A5603EF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4826169"/>
            <a:ext cx="5460878" cy="162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09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AAAAH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D99B920-BB42-455F-8538-27FB39C2E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276350"/>
            <a:ext cx="9398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054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Vue.js CLI Ergebnis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FEFD028-3AF1-4B2B-88A1-6C50F8E518B4}"/>
              </a:ext>
            </a:extLst>
          </p:cNvPr>
          <p:cNvSpPr/>
          <p:nvPr/>
        </p:nvSpPr>
        <p:spPr>
          <a:xfrm>
            <a:off x="1056654" y="2351609"/>
            <a:ext cx="5454393" cy="2278757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5577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AAAAH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D99B920-BB42-455F-8538-27FB39C2E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276350"/>
            <a:ext cx="9398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83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Kombination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7F09A25-EBC7-47C7-86D9-8F85B4F64CBB}"/>
              </a:ext>
            </a:extLst>
          </p:cNvPr>
          <p:cNvCxnSpPr>
            <a:cxnSpLocks/>
          </p:cNvCxnSpPr>
          <p:nvPr/>
        </p:nvCxnSpPr>
        <p:spPr>
          <a:xfrm>
            <a:off x="1056654" y="2009422"/>
            <a:ext cx="988227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DD248E1-34DE-46B4-A638-6DE21B939CEC}"/>
              </a:ext>
            </a:extLst>
          </p:cNvPr>
          <p:cNvSpPr txBox="1"/>
          <p:nvPr/>
        </p:nvSpPr>
        <p:spPr>
          <a:xfrm>
            <a:off x="3176312" y="1547757"/>
            <a:ext cx="2321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ASP.NET Core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26CBA67-847B-4D1F-B6A7-14607C83A3AA}"/>
              </a:ext>
            </a:extLst>
          </p:cNvPr>
          <p:cNvSpPr txBox="1"/>
          <p:nvPr/>
        </p:nvSpPr>
        <p:spPr>
          <a:xfrm>
            <a:off x="5769874" y="1547756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SPA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566782-F2FC-4026-B8F9-125D102C3E42}"/>
              </a:ext>
            </a:extLst>
          </p:cNvPr>
          <p:cNvSpPr txBox="1"/>
          <p:nvPr/>
        </p:nvSpPr>
        <p:spPr>
          <a:xfrm>
            <a:off x="1201174" y="2271032"/>
            <a:ext cx="878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Setup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053AC21-6055-4A30-818D-83C5B18A1F8F}"/>
              </a:ext>
            </a:extLst>
          </p:cNvPr>
          <p:cNvSpPr txBox="1"/>
          <p:nvPr/>
        </p:nvSpPr>
        <p:spPr>
          <a:xfrm>
            <a:off x="3176312" y="2271032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new</a:t>
            </a:r>
            <a:r>
              <a:rPr lang="de-DE" sz="2000" dirty="0"/>
              <a:t> *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B385B2-4F48-45BC-AD3C-4A8EBBACE511}"/>
              </a:ext>
            </a:extLst>
          </p:cNvPr>
          <p:cNvSpPr txBox="1"/>
          <p:nvPr/>
        </p:nvSpPr>
        <p:spPr>
          <a:xfrm>
            <a:off x="5769874" y="2271032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-cli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A781E78-3F64-4A95-87CC-AA30EBA4A0E6}"/>
              </a:ext>
            </a:extLst>
          </p:cNvPr>
          <p:cNvSpPr txBox="1"/>
          <p:nvPr/>
        </p:nvSpPr>
        <p:spPr>
          <a:xfrm>
            <a:off x="1201174" y="2932751"/>
            <a:ext cx="649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Dev</a:t>
            </a:r>
            <a:endParaRPr lang="de-DE" sz="20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C42155A-30B0-4441-B602-281442915AFB}"/>
              </a:ext>
            </a:extLst>
          </p:cNvPr>
          <p:cNvSpPr txBox="1"/>
          <p:nvPr/>
        </p:nvSpPr>
        <p:spPr>
          <a:xfrm>
            <a:off x="3176312" y="2932751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C#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3F41AB-5040-46A7-AC34-CF6CC2455DFF}"/>
              </a:ext>
            </a:extLst>
          </p:cNvPr>
          <p:cNvSpPr txBox="1"/>
          <p:nvPr/>
        </p:nvSpPr>
        <p:spPr>
          <a:xfrm>
            <a:off x="5769874" y="2932751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</a:t>
            </a:r>
            <a:r>
              <a:rPr lang="de-DE" sz="2000" dirty="0" err="1"/>
              <a:t>Vetur</a:t>
            </a:r>
            <a:endParaRPr lang="de-DE" sz="20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B4024E2-31B8-4280-9472-3A95337C458B}"/>
              </a:ext>
            </a:extLst>
          </p:cNvPr>
          <p:cNvSpPr txBox="1"/>
          <p:nvPr/>
        </p:nvSpPr>
        <p:spPr>
          <a:xfrm>
            <a:off x="1201174" y="3594470"/>
            <a:ext cx="1547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Build</a:t>
            </a:r>
            <a:r>
              <a:rPr lang="de-DE" sz="2000" dirty="0"/>
              <a:t> / 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54B83E1-8211-47AC-9A5E-E76BDF5DD000}"/>
              </a:ext>
            </a:extLst>
          </p:cNvPr>
          <p:cNvSpPr txBox="1"/>
          <p:nvPr/>
        </p:nvSpPr>
        <p:spPr>
          <a:xfrm>
            <a:off x="3176312" y="3594470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run</a:t>
            </a:r>
            <a:endParaRPr lang="de-DE" sz="20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C51ACCB-2377-4F70-8E92-205425C2B38E}"/>
              </a:ext>
            </a:extLst>
          </p:cNvPr>
          <p:cNvSpPr txBox="1"/>
          <p:nvPr/>
        </p:nvSpPr>
        <p:spPr>
          <a:xfrm>
            <a:off x="5769874" y="3594470"/>
            <a:ext cx="2534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webpack-</a:t>
            </a:r>
            <a:r>
              <a:rPr lang="de-DE" sz="2000" dirty="0" err="1"/>
              <a:t>dev</a:t>
            </a:r>
            <a:r>
              <a:rPr lang="de-DE" sz="2000" dirty="0"/>
              <a:t>-server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B5E04CE-A837-45A1-B12C-6F3033DDC841}"/>
              </a:ext>
            </a:extLst>
          </p:cNvPr>
          <p:cNvSpPr txBox="1"/>
          <p:nvPr/>
        </p:nvSpPr>
        <p:spPr>
          <a:xfrm>
            <a:off x="1201174" y="4256189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Routing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1E77618-880A-4CB6-B36C-DA8DD64BBD26}"/>
              </a:ext>
            </a:extLst>
          </p:cNvPr>
          <p:cNvSpPr txBox="1"/>
          <p:nvPr/>
        </p:nvSpPr>
        <p:spPr>
          <a:xfrm>
            <a:off x="3176312" y="4256189"/>
            <a:ext cx="1829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MVC-Routing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91AB649-1446-49A1-9C6C-A1234F4A3FED}"/>
              </a:ext>
            </a:extLst>
          </p:cNvPr>
          <p:cNvSpPr txBox="1"/>
          <p:nvPr/>
        </p:nvSpPr>
        <p:spPr>
          <a:xfrm>
            <a:off x="5769874" y="425618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-router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A459426-9575-423D-98AB-A4ED3EC5D35E}"/>
              </a:ext>
            </a:extLst>
          </p:cNvPr>
          <p:cNvSpPr txBox="1"/>
          <p:nvPr/>
        </p:nvSpPr>
        <p:spPr>
          <a:xfrm>
            <a:off x="1201174" y="4917908"/>
            <a:ext cx="7649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XHR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D335272-5F38-464E-A263-5BACBC938A2D}"/>
              </a:ext>
            </a:extLst>
          </p:cNvPr>
          <p:cNvSpPr txBox="1"/>
          <p:nvPr/>
        </p:nvSpPr>
        <p:spPr>
          <a:xfrm>
            <a:off x="3176312" y="4917908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Model-Binding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B297D7D-8569-42E9-975D-05B3B274FEB9}"/>
              </a:ext>
            </a:extLst>
          </p:cNvPr>
          <p:cNvSpPr txBox="1"/>
          <p:nvPr/>
        </p:nvSpPr>
        <p:spPr>
          <a:xfrm>
            <a:off x="5769874" y="4917908"/>
            <a:ext cx="269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-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E04B8F6-1393-44B2-B81F-3DDC560C73E4}"/>
              </a:ext>
            </a:extLst>
          </p:cNvPr>
          <p:cNvSpPr txBox="1"/>
          <p:nvPr/>
        </p:nvSpPr>
        <p:spPr>
          <a:xfrm rot="16200000">
            <a:off x="7706685" y="3211994"/>
            <a:ext cx="27542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JavaScript Services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E80A96E-2203-4337-9744-57EDC8E33C9E}"/>
              </a:ext>
            </a:extLst>
          </p:cNvPr>
          <p:cNvSpPr txBox="1"/>
          <p:nvPr/>
        </p:nvSpPr>
        <p:spPr>
          <a:xfrm>
            <a:off x="8668967" y="4917908"/>
            <a:ext cx="2379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TypeScriptBuilder</a:t>
            </a:r>
            <a:endParaRPr lang="de-DE" sz="20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7D049DB-D397-4DE0-A2F2-00182215C293}"/>
              </a:ext>
            </a:extLst>
          </p:cNvPr>
          <p:cNvSpPr txBox="1"/>
          <p:nvPr/>
        </p:nvSpPr>
        <p:spPr>
          <a:xfrm>
            <a:off x="8668967" y="1405752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400" dirty="0"/>
          </a:p>
          <a:p>
            <a:endParaRPr lang="de-DE" sz="24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066C3192-A206-4E91-B8BD-1D356D832CB5}"/>
              </a:ext>
            </a:extLst>
          </p:cNvPr>
          <p:cNvSpPr txBox="1"/>
          <p:nvPr/>
        </p:nvSpPr>
        <p:spPr>
          <a:xfrm>
            <a:off x="9392146" y="4256189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App-Struktur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19F7B8DF-5EA5-4799-BED1-F99C4BF9FA3A}"/>
              </a:ext>
            </a:extLst>
          </p:cNvPr>
          <p:cNvSpPr txBox="1"/>
          <p:nvPr/>
        </p:nvSpPr>
        <p:spPr>
          <a:xfrm>
            <a:off x="8668967" y="1547756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Vereinfachung</a:t>
            </a:r>
          </a:p>
        </p:txBody>
      </p:sp>
    </p:spTree>
    <p:extLst>
      <p:ext uri="{BB962C8B-B14F-4D97-AF65-F5344CB8AC3E}">
        <p14:creationId xmlns:p14="http://schemas.microsoft.com/office/powerpoint/2010/main" val="13433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https://docs.microsoft.com/en-us/aspnet/core/spa/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7FBEB99-DC7C-487B-99EC-F58D37F23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159431"/>
            <a:ext cx="9643772" cy="530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02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https://github.com/aspnet/JavaScriptServices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BBF4C67-23C6-4E1C-8A39-25AC49309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53" y="1180570"/>
            <a:ext cx="3486163" cy="540710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B557EE4-EFF1-4ED1-BD45-0C3DEC76C2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30" y="1180570"/>
            <a:ext cx="3864750" cy="363874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F42F7A-232F-49C9-ACFA-082BEDEDDB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180570"/>
            <a:ext cx="2931810" cy="157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27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AAAAH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D99B920-BB42-455F-8538-27FB39C2E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276350"/>
            <a:ext cx="9398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53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Kombination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7F09A25-EBC7-47C7-86D9-8F85B4F64CBB}"/>
              </a:ext>
            </a:extLst>
          </p:cNvPr>
          <p:cNvCxnSpPr>
            <a:cxnSpLocks/>
          </p:cNvCxnSpPr>
          <p:nvPr/>
        </p:nvCxnSpPr>
        <p:spPr>
          <a:xfrm>
            <a:off x="1056654" y="2009422"/>
            <a:ext cx="988227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DD248E1-34DE-46B4-A638-6DE21B939CEC}"/>
              </a:ext>
            </a:extLst>
          </p:cNvPr>
          <p:cNvSpPr txBox="1"/>
          <p:nvPr/>
        </p:nvSpPr>
        <p:spPr>
          <a:xfrm>
            <a:off x="3176312" y="1547757"/>
            <a:ext cx="2321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ASP.NET Core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26CBA67-847B-4D1F-B6A7-14607C83A3AA}"/>
              </a:ext>
            </a:extLst>
          </p:cNvPr>
          <p:cNvSpPr txBox="1"/>
          <p:nvPr/>
        </p:nvSpPr>
        <p:spPr>
          <a:xfrm>
            <a:off x="5769874" y="1547756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SPA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566782-F2FC-4026-B8F9-125D102C3E42}"/>
              </a:ext>
            </a:extLst>
          </p:cNvPr>
          <p:cNvSpPr txBox="1"/>
          <p:nvPr/>
        </p:nvSpPr>
        <p:spPr>
          <a:xfrm>
            <a:off x="1201174" y="2271032"/>
            <a:ext cx="878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Setup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053AC21-6055-4A30-818D-83C5B18A1F8F}"/>
              </a:ext>
            </a:extLst>
          </p:cNvPr>
          <p:cNvSpPr txBox="1"/>
          <p:nvPr/>
        </p:nvSpPr>
        <p:spPr>
          <a:xfrm>
            <a:off x="3176312" y="2271032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new</a:t>
            </a:r>
            <a:r>
              <a:rPr lang="de-DE" sz="2000" dirty="0"/>
              <a:t> *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B385B2-4F48-45BC-AD3C-4A8EBBACE511}"/>
              </a:ext>
            </a:extLst>
          </p:cNvPr>
          <p:cNvSpPr txBox="1"/>
          <p:nvPr/>
        </p:nvSpPr>
        <p:spPr>
          <a:xfrm>
            <a:off x="5769874" y="2271032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-cli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A781E78-3F64-4A95-87CC-AA30EBA4A0E6}"/>
              </a:ext>
            </a:extLst>
          </p:cNvPr>
          <p:cNvSpPr txBox="1"/>
          <p:nvPr/>
        </p:nvSpPr>
        <p:spPr>
          <a:xfrm>
            <a:off x="1201174" y="2932751"/>
            <a:ext cx="649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Dev</a:t>
            </a:r>
            <a:endParaRPr lang="de-DE" sz="20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C42155A-30B0-4441-B602-281442915AFB}"/>
              </a:ext>
            </a:extLst>
          </p:cNvPr>
          <p:cNvSpPr txBox="1"/>
          <p:nvPr/>
        </p:nvSpPr>
        <p:spPr>
          <a:xfrm>
            <a:off x="3176312" y="2932751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C#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3F41AB-5040-46A7-AC34-CF6CC2455DFF}"/>
              </a:ext>
            </a:extLst>
          </p:cNvPr>
          <p:cNvSpPr txBox="1"/>
          <p:nvPr/>
        </p:nvSpPr>
        <p:spPr>
          <a:xfrm>
            <a:off x="5769874" y="2932751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</a:t>
            </a:r>
            <a:r>
              <a:rPr lang="de-DE" sz="2000" dirty="0" err="1"/>
              <a:t>Vetur</a:t>
            </a:r>
            <a:endParaRPr lang="de-DE" sz="20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B4024E2-31B8-4280-9472-3A95337C458B}"/>
              </a:ext>
            </a:extLst>
          </p:cNvPr>
          <p:cNvSpPr txBox="1"/>
          <p:nvPr/>
        </p:nvSpPr>
        <p:spPr>
          <a:xfrm>
            <a:off x="1201174" y="3594470"/>
            <a:ext cx="1547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Build</a:t>
            </a:r>
            <a:r>
              <a:rPr lang="de-DE" sz="2000" dirty="0"/>
              <a:t> / 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54B83E1-8211-47AC-9A5E-E76BDF5DD000}"/>
              </a:ext>
            </a:extLst>
          </p:cNvPr>
          <p:cNvSpPr txBox="1"/>
          <p:nvPr/>
        </p:nvSpPr>
        <p:spPr>
          <a:xfrm>
            <a:off x="3176312" y="3594470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run</a:t>
            </a:r>
            <a:endParaRPr lang="de-DE" sz="20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C51ACCB-2377-4F70-8E92-205425C2B38E}"/>
              </a:ext>
            </a:extLst>
          </p:cNvPr>
          <p:cNvSpPr txBox="1"/>
          <p:nvPr/>
        </p:nvSpPr>
        <p:spPr>
          <a:xfrm>
            <a:off x="5769874" y="3594470"/>
            <a:ext cx="2534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webpack-</a:t>
            </a:r>
            <a:r>
              <a:rPr lang="de-DE" sz="2000" dirty="0" err="1"/>
              <a:t>dev</a:t>
            </a:r>
            <a:r>
              <a:rPr lang="de-DE" sz="2000" dirty="0"/>
              <a:t>-server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B5E04CE-A837-45A1-B12C-6F3033DDC841}"/>
              </a:ext>
            </a:extLst>
          </p:cNvPr>
          <p:cNvSpPr txBox="1"/>
          <p:nvPr/>
        </p:nvSpPr>
        <p:spPr>
          <a:xfrm>
            <a:off x="1201174" y="4256189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Routing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1E77618-880A-4CB6-B36C-DA8DD64BBD26}"/>
              </a:ext>
            </a:extLst>
          </p:cNvPr>
          <p:cNvSpPr txBox="1"/>
          <p:nvPr/>
        </p:nvSpPr>
        <p:spPr>
          <a:xfrm>
            <a:off x="3176312" y="4256189"/>
            <a:ext cx="1829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MVC-Routing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91AB649-1446-49A1-9C6C-A1234F4A3FED}"/>
              </a:ext>
            </a:extLst>
          </p:cNvPr>
          <p:cNvSpPr txBox="1"/>
          <p:nvPr/>
        </p:nvSpPr>
        <p:spPr>
          <a:xfrm>
            <a:off x="5769874" y="425618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-router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A459426-9575-423D-98AB-A4ED3EC5D35E}"/>
              </a:ext>
            </a:extLst>
          </p:cNvPr>
          <p:cNvSpPr txBox="1"/>
          <p:nvPr/>
        </p:nvSpPr>
        <p:spPr>
          <a:xfrm>
            <a:off x="1201174" y="4917908"/>
            <a:ext cx="7649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XHR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D335272-5F38-464E-A263-5BACBC938A2D}"/>
              </a:ext>
            </a:extLst>
          </p:cNvPr>
          <p:cNvSpPr txBox="1"/>
          <p:nvPr/>
        </p:nvSpPr>
        <p:spPr>
          <a:xfrm>
            <a:off x="3176312" y="4917908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Model-Binding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B297D7D-8569-42E9-975D-05B3B274FEB9}"/>
              </a:ext>
            </a:extLst>
          </p:cNvPr>
          <p:cNvSpPr txBox="1"/>
          <p:nvPr/>
        </p:nvSpPr>
        <p:spPr>
          <a:xfrm>
            <a:off x="5769874" y="4917908"/>
            <a:ext cx="269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-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E04B8F6-1393-44B2-B81F-3DDC560C73E4}"/>
              </a:ext>
            </a:extLst>
          </p:cNvPr>
          <p:cNvSpPr txBox="1"/>
          <p:nvPr/>
        </p:nvSpPr>
        <p:spPr>
          <a:xfrm rot="16200000">
            <a:off x="7706685" y="3211994"/>
            <a:ext cx="2754280" cy="430887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2200" dirty="0"/>
              <a:t>JavaScript Services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E80A96E-2203-4337-9744-57EDC8E33C9E}"/>
              </a:ext>
            </a:extLst>
          </p:cNvPr>
          <p:cNvSpPr txBox="1"/>
          <p:nvPr/>
        </p:nvSpPr>
        <p:spPr>
          <a:xfrm>
            <a:off x="8668967" y="4917908"/>
            <a:ext cx="2379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TypeScriptBuilder</a:t>
            </a:r>
            <a:endParaRPr lang="de-DE" sz="20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066C3192-A206-4E91-B8BD-1D356D832CB5}"/>
              </a:ext>
            </a:extLst>
          </p:cNvPr>
          <p:cNvSpPr txBox="1"/>
          <p:nvPr/>
        </p:nvSpPr>
        <p:spPr>
          <a:xfrm>
            <a:off x="9392146" y="4256189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App-Struktur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408AA814-980A-48DA-91D8-6AB45727B331}"/>
              </a:ext>
            </a:extLst>
          </p:cNvPr>
          <p:cNvSpPr txBox="1"/>
          <p:nvPr/>
        </p:nvSpPr>
        <p:spPr>
          <a:xfrm>
            <a:off x="8668967" y="1547756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Vereinfachung</a:t>
            </a:r>
          </a:p>
        </p:txBody>
      </p:sp>
    </p:spTree>
    <p:extLst>
      <p:ext uri="{BB962C8B-B14F-4D97-AF65-F5344CB8AC3E}">
        <p14:creationId xmlns:p14="http://schemas.microsoft.com/office/powerpoint/2010/main" val="3737648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SPA-Services Run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FFB96D7-EF68-4083-A56F-9D92A0E19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369318"/>
            <a:ext cx="10853124" cy="45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1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Annahmen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12C7F3B-F45C-46CA-B23F-01A7385747A1}"/>
              </a:ext>
            </a:extLst>
          </p:cNvPr>
          <p:cNvSpPr/>
          <p:nvPr/>
        </p:nvSpPr>
        <p:spPr>
          <a:xfrm>
            <a:off x="1056654" y="1805628"/>
            <a:ext cx="6789124" cy="2822815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.NET Core ist toll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SPAs sind toll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ein Projektsetup ohne Hassattacken ist toll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0C85C09-C5D9-4947-9923-6487C4B254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933" y="1805628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SPA-Services Routing – Client Side Routing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9EEBFAD-CB9D-4202-9671-1FF55ED28A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196621"/>
            <a:ext cx="9325967" cy="531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442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MVC – Identity Beispiel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968E37B-54C9-45DB-8657-C687D7659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53723"/>
            <a:ext cx="10029035" cy="502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489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MVC – Identity Beispiel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93CEEA-B29D-43AF-B76D-6BD442828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3" y="1001506"/>
            <a:ext cx="8415331" cy="569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789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MVC – Identity Beispiel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E45AC91-0BBB-485C-863A-DC1104751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95154"/>
            <a:ext cx="8161651" cy="545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6132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Kombination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7F09A25-EBC7-47C7-86D9-8F85B4F64CBB}"/>
              </a:ext>
            </a:extLst>
          </p:cNvPr>
          <p:cNvCxnSpPr>
            <a:cxnSpLocks/>
          </p:cNvCxnSpPr>
          <p:nvPr/>
        </p:nvCxnSpPr>
        <p:spPr>
          <a:xfrm>
            <a:off x="1056654" y="2009422"/>
            <a:ext cx="988227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DD248E1-34DE-46B4-A638-6DE21B939CEC}"/>
              </a:ext>
            </a:extLst>
          </p:cNvPr>
          <p:cNvSpPr txBox="1"/>
          <p:nvPr/>
        </p:nvSpPr>
        <p:spPr>
          <a:xfrm>
            <a:off x="3176312" y="1547757"/>
            <a:ext cx="2321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ASP.NET Core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26CBA67-847B-4D1F-B6A7-14607C83A3AA}"/>
              </a:ext>
            </a:extLst>
          </p:cNvPr>
          <p:cNvSpPr txBox="1"/>
          <p:nvPr/>
        </p:nvSpPr>
        <p:spPr>
          <a:xfrm>
            <a:off x="5769874" y="1547756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SPA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566782-F2FC-4026-B8F9-125D102C3E42}"/>
              </a:ext>
            </a:extLst>
          </p:cNvPr>
          <p:cNvSpPr txBox="1"/>
          <p:nvPr/>
        </p:nvSpPr>
        <p:spPr>
          <a:xfrm>
            <a:off x="1201174" y="2271032"/>
            <a:ext cx="878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Setup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053AC21-6055-4A30-818D-83C5B18A1F8F}"/>
              </a:ext>
            </a:extLst>
          </p:cNvPr>
          <p:cNvSpPr txBox="1"/>
          <p:nvPr/>
        </p:nvSpPr>
        <p:spPr>
          <a:xfrm>
            <a:off x="3176312" y="2271032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new</a:t>
            </a:r>
            <a:r>
              <a:rPr lang="de-DE" sz="2000" dirty="0"/>
              <a:t> *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B385B2-4F48-45BC-AD3C-4A8EBBACE511}"/>
              </a:ext>
            </a:extLst>
          </p:cNvPr>
          <p:cNvSpPr txBox="1"/>
          <p:nvPr/>
        </p:nvSpPr>
        <p:spPr>
          <a:xfrm>
            <a:off x="5769874" y="2271032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-cli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A781E78-3F64-4A95-87CC-AA30EBA4A0E6}"/>
              </a:ext>
            </a:extLst>
          </p:cNvPr>
          <p:cNvSpPr txBox="1"/>
          <p:nvPr/>
        </p:nvSpPr>
        <p:spPr>
          <a:xfrm>
            <a:off x="1201174" y="2932751"/>
            <a:ext cx="649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Dev</a:t>
            </a:r>
            <a:endParaRPr lang="de-DE" sz="20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C42155A-30B0-4441-B602-281442915AFB}"/>
              </a:ext>
            </a:extLst>
          </p:cNvPr>
          <p:cNvSpPr txBox="1"/>
          <p:nvPr/>
        </p:nvSpPr>
        <p:spPr>
          <a:xfrm>
            <a:off x="3176312" y="2932751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C#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3F41AB-5040-46A7-AC34-CF6CC2455DFF}"/>
              </a:ext>
            </a:extLst>
          </p:cNvPr>
          <p:cNvSpPr txBox="1"/>
          <p:nvPr/>
        </p:nvSpPr>
        <p:spPr>
          <a:xfrm>
            <a:off x="5769874" y="2932751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VS Code </a:t>
            </a:r>
            <a:r>
              <a:rPr lang="de-DE" sz="2000" dirty="0" err="1"/>
              <a:t>Vetur</a:t>
            </a:r>
            <a:endParaRPr lang="de-DE" sz="20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B4024E2-31B8-4280-9472-3A95337C458B}"/>
              </a:ext>
            </a:extLst>
          </p:cNvPr>
          <p:cNvSpPr txBox="1"/>
          <p:nvPr/>
        </p:nvSpPr>
        <p:spPr>
          <a:xfrm>
            <a:off x="1201174" y="3594470"/>
            <a:ext cx="1547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Build</a:t>
            </a:r>
            <a:r>
              <a:rPr lang="de-DE" sz="2000" dirty="0"/>
              <a:t> / 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54B83E1-8211-47AC-9A5E-E76BDF5DD000}"/>
              </a:ext>
            </a:extLst>
          </p:cNvPr>
          <p:cNvSpPr txBox="1"/>
          <p:nvPr/>
        </p:nvSpPr>
        <p:spPr>
          <a:xfrm>
            <a:off x="3176312" y="3594470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dotnet</a:t>
            </a:r>
            <a:r>
              <a:rPr lang="de-DE" sz="2000" dirty="0"/>
              <a:t> </a:t>
            </a:r>
            <a:r>
              <a:rPr lang="de-DE" sz="2000" dirty="0" err="1"/>
              <a:t>run</a:t>
            </a:r>
            <a:endParaRPr lang="de-DE" sz="20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C51ACCB-2377-4F70-8E92-205425C2B38E}"/>
              </a:ext>
            </a:extLst>
          </p:cNvPr>
          <p:cNvSpPr txBox="1"/>
          <p:nvPr/>
        </p:nvSpPr>
        <p:spPr>
          <a:xfrm>
            <a:off x="5769874" y="3594470"/>
            <a:ext cx="2534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webpack-</a:t>
            </a:r>
            <a:r>
              <a:rPr lang="de-DE" sz="2000" dirty="0" err="1"/>
              <a:t>dev</a:t>
            </a:r>
            <a:r>
              <a:rPr lang="de-DE" sz="2000" dirty="0"/>
              <a:t>-server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B5E04CE-A837-45A1-B12C-6F3033DDC841}"/>
              </a:ext>
            </a:extLst>
          </p:cNvPr>
          <p:cNvSpPr txBox="1"/>
          <p:nvPr/>
        </p:nvSpPr>
        <p:spPr>
          <a:xfrm>
            <a:off x="1201174" y="4256189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Routing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1E77618-880A-4CB6-B36C-DA8DD64BBD26}"/>
              </a:ext>
            </a:extLst>
          </p:cNvPr>
          <p:cNvSpPr txBox="1"/>
          <p:nvPr/>
        </p:nvSpPr>
        <p:spPr>
          <a:xfrm>
            <a:off x="3176312" y="4256189"/>
            <a:ext cx="1829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MVC-Routing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91AB649-1446-49A1-9C6C-A1234F4A3FED}"/>
              </a:ext>
            </a:extLst>
          </p:cNvPr>
          <p:cNvSpPr txBox="1"/>
          <p:nvPr/>
        </p:nvSpPr>
        <p:spPr>
          <a:xfrm>
            <a:off x="5769874" y="425618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vue</a:t>
            </a:r>
            <a:r>
              <a:rPr lang="de-DE" sz="2000" dirty="0"/>
              <a:t>-router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A459426-9575-423D-98AB-A4ED3EC5D35E}"/>
              </a:ext>
            </a:extLst>
          </p:cNvPr>
          <p:cNvSpPr txBox="1"/>
          <p:nvPr/>
        </p:nvSpPr>
        <p:spPr>
          <a:xfrm>
            <a:off x="1201174" y="4917908"/>
            <a:ext cx="7649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XHR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D335272-5F38-464E-A263-5BACBC938A2D}"/>
              </a:ext>
            </a:extLst>
          </p:cNvPr>
          <p:cNvSpPr txBox="1"/>
          <p:nvPr/>
        </p:nvSpPr>
        <p:spPr>
          <a:xfrm>
            <a:off x="3176312" y="4917908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Model-Binding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B297D7D-8569-42E9-975D-05B3B274FEB9}"/>
              </a:ext>
            </a:extLst>
          </p:cNvPr>
          <p:cNvSpPr txBox="1"/>
          <p:nvPr/>
        </p:nvSpPr>
        <p:spPr>
          <a:xfrm>
            <a:off x="5769874" y="4917908"/>
            <a:ext cx="269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-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E04B8F6-1393-44B2-B81F-3DDC560C73E4}"/>
              </a:ext>
            </a:extLst>
          </p:cNvPr>
          <p:cNvSpPr txBox="1"/>
          <p:nvPr/>
        </p:nvSpPr>
        <p:spPr>
          <a:xfrm rot="16200000">
            <a:off x="7706685" y="3211994"/>
            <a:ext cx="27542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JavaScript Services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E80A96E-2203-4337-9744-57EDC8E33C9E}"/>
              </a:ext>
            </a:extLst>
          </p:cNvPr>
          <p:cNvSpPr txBox="1"/>
          <p:nvPr/>
        </p:nvSpPr>
        <p:spPr>
          <a:xfrm>
            <a:off x="8668967" y="4917908"/>
            <a:ext cx="2379177" cy="40011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2000" dirty="0" err="1"/>
              <a:t>TypeScriptBuilder</a:t>
            </a:r>
            <a:endParaRPr lang="de-DE" sz="20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7D049DB-D397-4DE0-A2F2-00182215C293}"/>
              </a:ext>
            </a:extLst>
          </p:cNvPr>
          <p:cNvSpPr txBox="1"/>
          <p:nvPr/>
        </p:nvSpPr>
        <p:spPr>
          <a:xfrm>
            <a:off x="8668967" y="1547756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Vereinfachung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066C3192-A206-4E91-B8BD-1D356D832CB5}"/>
              </a:ext>
            </a:extLst>
          </p:cNvPr>
          <p:cNvSpPr txBox="1"/>
          <p:nvPr/>
        </p:nvSpPr>
        <p:spPr>
          <a:xfrm>
            <a:off x="9392146" y="4256189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App-Struktur</a:t>
            </a:r>
          </a:p>
        </p:txBody>
      </p:sp>
    </p:spTree>
    <p:extLst>
      <p:ext uri="{BB962C8B-B14F-4D97-AF65-F5344CB8AC3E}">
        <p14:creationId xmlns:p14="http://schemas.microsoft.com/office/powerpoint/2010/main" val="9742702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/>
              <a:t>TypeScriptBuilder</a:t>
            </a:r>
            <a:endParaRPr lang="de-DE" sz="32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FC3E1B5-5567-4126-B976-12714AA77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83734"/>
            <a:ext cx="9395985" cy="546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85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Vue.js CLI Ergebnis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FEFD028-3AF1-4B2B-88A1-6C50F8E518B4}"/>
              </a:ext>
            </a:extLst>
          </p:cNvPr>
          <p:cNvSpPr/>
          <p:nvPr/>
        </p:nvSpPr>
        <p:spPr>
          <a:xfrm>
            <a:off x="1056654" y="2351609"/>
            <a:ext cx="5454393" cy="2278757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13643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Specials – haben wir noch Zeit?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F658352-2457-4171-9DEA-B858A59BB36F}"/>
              </a:ext>
            </a:extLst>
          </p:cNvPr>
          <p:cNvSpPr/>
          <p:nvPr/>
        </p:nvSpPr>
        <p:spPr>
          <a:xfrm>
            <a:off x="1056654" y="1771762"/>
            <a:ext cx="6523834" cy="2266626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Erweitertes Beispiel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/>
              <a:t>Webpack</a:t>
            </a:r>
            <a:r>
              <a:rPr lang="de-DE" sz="2400" dirty="0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249633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174EFF35-D0C9-407B-82A0-00AC9A3AC559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/>
              <a:t>.net Core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BC5D1A6-CBAF-4BF2-94C2-6C181125B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757796"/>
            <a:ext cx="10210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48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/>
              <a:t>https://github.com/aspnet/EntityFrameworkCore/issues</a:t>
            </a:r>
            <a:endParaRPr lang="de-DE" sz="32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B12CE8-6CB8-4874-AF4D-3B05D42FC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78668"/>
            <a:ext cx="8524086" cy="516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3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/>
              <a:t>https://github.com/Microsoft/TypeScript/wiki/Roadmap</a:t>
            </a:r>
            <a:endParaRPr lang="de-DE" sz="32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061C8BB-E8E0-4B63-801E-26E389061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987136"/>
            <a:ext cx="822757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2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 err="1"/>
              <a:t>dotnet-Tooling</a:t>
            </a:r>
            <a:endParaRPr lang="de-DE" sz="32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A7B0E9A-A03E-464E-A83F-396C3B245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54" y="1049914"/>
            <a:ext cx="960120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56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 err="1"/>
              <a:t>dotnet-Tooling</a:t>
            </a:r>
            <a:r>
              <a:rPr lang="de-DE" sz="3200" dirty="0"/>
              <a:t> – Beispiel Entity Framework Core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4317DB7-D586-4781-B894-13584D82C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4942750"/>
            <a:ext cx="10114844" cy="117507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50609BA-135F-4734-BF13-50C857CB4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169669"/>
            <a:ext cx="8489416" cy="3276884"/>
          </a:xfrm>
          <a:prstGeom prst="rect">
            <a:avLst/>
          </a:prstGeom>
        </p:spPr>
      </p:pic>
      <p:pic>
        <p:nvPicPr>
          <p:cNvPr id="8" name="Grafik 7" descr="Warnung">
            <a:extLst>
              <a:ext uri="{FF2B5EF4-FFF2-40B4-BE49-F238E27FC236}">
                <a16:creationId xmlns:a16="http://schemas.microsoft.com/office/drawing/2014/main" id="{864BE7FC-D5AB-4125-8F8F-5FD144A20C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8254" y="3745145"/>
            <a:ext cx="678603" cy="67860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84F0DCC-F386-4563-AFB6-0A01DAB34EC0}"/>
              </a:ext>
            </a:extLst>
          </p:cNvPr>
          <p:cNvSpPr txBox="1"/>
          <p:nvPr/>
        </p:nvSpPr>
        <p:spPr>
          <a:xfrm>
            <a:off x="1735257" y="3932399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E49523F-12C1-465B-A1E3-482BFCD201F0}"/>
              </a:ext>
            </a:extLst>
          </p:cNvPr>
          <p:cNvSpPr/>
          <p:nvPr/>
        </p:nvSpPr>
        <p:spPr>
          <a:xfrm>
            <a:off x="2287011" y="3932399"/>
            <a:ext cx="5479745" cy="36933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16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69E420C-67B2-43D2-A096-7604626C281C}"/>
              </a:ext>
            </a:extLst>
          </p:cNvPr>
          <p:cNvSpPr/>
          <p:nvPr/>
        </p:nvSpPr>
        <p:spPr>
          <a:xfrm>
            <a:off x="1056654" y="166128"/>
            <a:ext cx="11135346" cy="677933"/>
          </a:xfrm>
          <a:prstGeom prst="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dirty="0" err="1"/>
              <a:t>dotnet-Tooling</a:t>
            </a:r>
            <a:r>
              <a:rPr lang="de-DE" sz="3200" dirty="0"/>
              <a:t> – Beispiel Entity Framework Core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E9FEAA4-21BC-4193-BE90-43B85316A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54" y="1046291"/>
            <a:ext cx="6881055" cy="551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7283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362</Words>
  <Application>Microsoft Office PowerPoint</Application>
  <PresentationFormat>Breitbild</PresentationFormat>
  <Paragraphs>156</Paragraphs>
  <Slides>37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2" baseType="lpstr">
      <vt:lpstr>Arial</vt:lpstr>
      <vt:lpstr>Calibri</vt:lpstr>
      <vt:lpstr>Century Schoolbook</vt:lpstr>
      <vt:lpstr>Wingdings 2</vt:lpstr>
      <vt:lpstr>View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Kuechler</dc:creator>
  <cp:lastModifiedBy>Martin Kuechler</cp:lastModifiedBy>
  <cp:revision>95</cp:revision>
  <dcterms:created xsi:type="dcterms:W3CDTF">2018-03-04T20:11:55Z</dcterms:created>
  <dcterms:modified xsi:type="dcterms:W3CDTF">2018-03-19T21:16:34Z</dcterms:modified>
</cp:coreProperties>
</file>

<file path=docProps/thumbnail.jpeg>
</file>